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58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FF9933"/>
    <a:srgbClr val="993300"/>
    <a:srgbClr val="FF5050"/>
    <a:srgbClr val="C34545"/>
    <a:srgbClr val="E3A953"/>
    <a:srgbClr val="E3BA77"/>
    <a:srgbClr val="ACB9DB"/>
    <a:srgbClr val="FFE67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191" autoAdjust="0"/>
    <p:restoredTop sz="82847" autoAdjust="0"/>
  </p:normalViewPr>
  <p:slideViewPr>
    <p:cSldViewPr snapToGrid="0">
      <p:cViewPr varScale="1">
        <p:scale>
          <a:sx n="54" d="100"/>
          <a:sy n="54" d="100"/>
        </p:scale>
        <p:origin x="56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3172" y="-7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7931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4181404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列舉的常見標誌字詞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702195" y="267493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953059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7947354" y="2290832"/>
            <a:ext cx="3248913" cy="3173054"/>
            <a:chOff x="2964747" y="2967059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1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3010070" y="2967059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2964747" y="3584090"/>
              <a:ext cx="3248913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列出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列舉</a:t>
              </a:r>
              <a: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舉例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</a:t>
              </a:r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明</a:t>
              </a:r>
              <a: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細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說出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3" name="群組 22"/>
          <p:cNvGrpSpPr/>
          <p:nvPr/>
        </p:nvGrpSpPr>
        <p:grpSpPr>
          <a:xfrm>
            <a:off x="199239" y="2534676"/>
            <a:ext cx="3248913" cy="3173054"/>
            <a:chOff x="-6136088" y="481803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4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-6090765" y="481803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-6136088" y="1714387"/>
              <a:ext cx="324891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甚麼</a:t>
              </a: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4236004" y="3417871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7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3843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8" name="文字方塊 27"/>
            <p:cNvSpPr txBox="1"/>
            <p:nvPr/>
          </p:nvSpPr>
          <p:spPr>
            <a:xfrm>
              <a:off x="570758" y="2171283"/>
              <a:ext cx="32489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例子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項目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2726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紅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15326</TotalTime>
  <Words>20</Words>
  <Application>Microsoft Office PowerPoint</Application>
  <PresentationFormat>寬螢幕</PresentationFormat>
  <Paragraphs>6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607</cp:revision>
  <dcterms:created xsi:type="dcterms:W3CDTF">2022-06-23T09:13:07Z</dcterms:created>
  <dcterms:modified xsi:type="dcterms:W3CDTF">2023-08-16T09:06:12Z</dcterms:modified>
</cp:coreProperties>
</file>